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QuadBot</a:t>
            </a:r>
            <a:r>
              <a:rPr lang="en-US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WW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Lipo</a:t>
              </a:r>
              <a:r>
                <a:rPr lang="en-US" dirty="0"/>
                <a:t> Charger Basic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ACS714 Current Sensor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Vcc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Control+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Control-</a:t>
            </a:r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Due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 Due</a:t>
            </a:r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Pin 4</a:t>
            </a:r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 Due</a:t>
            </a:r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1 2</a:t>
            </a:r>
          </a:p>
          <a:p>
            <a:r>
              <a:rPr lang="en-US" dirty="0"/>
              <a:t>3 4</a:t>
            </a:r>
          </a:p>
          <a:p>
            <a:r>
              <a:rPr lang="en-US" dirty="0"/>
              <a:t>5 6</a:t>
            </a:r>
          </a:p>
          <a:p>
            <a:r>
              <a:rPr lang="en-US" dirty="0"/>
              <a:t>7 8 </a:t>
            </a:r>
          </a:p>
          <a:p>
            <a:r>
              <a:rPr lang="en-US" dirty="0"/>
              <a:t>9 10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 Ribbon - Chip Reader:</a:t>
            </a:r>
          </a:p>
          <a:p>
            <a:r>
              <a:rPr lang="en-US" dirty="0"/>
              <a:t>1 – D0</a:t>
            </a:r>
          </a:p>
          <a:p>
            <a:r>
              <a:rPr lang="en-US" dirty="0"/>
              <a:t>3 – SCK</a:t>
            </a:r>
          </a:p>
          <a:p>
            <a:r>
              <a:rPr lang="en-US" dirty="0"/>
              <a:t>4 – D1</a:t>
            </a:r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477739" y="428444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90204" y="35070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31879" r="37068" b="24969"/>
          <a:stretch/>
        </p:blipFill>
        <p:spPr>
          <a:xfrm>
            <a:off x="2118291" y="1338123"/>
            <a:ext cx="7625308" cy="506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-150264"/>
            <a:ext cx="10515600" cy="1325563"/>
          </a:xfrm>
        </p:spPr>
        <p:txBody>
          <a:bodyPr/>
          <a:lstStyle/>
          <a:p>
            <a:r>
              <a:rPr lang="en-US" dirty="0"/>
              <a:t>FSR, Hall Effect Sensors, and Charging Rod Detector Circuit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5124" y="9687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245" y="96879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67898" y="1338124"/>
            <a:ext cx="271848" cy="1285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41822" y="1338124"/>
            <a:ext cx="626076" cy="63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9707" y="2154956"/>
            <a:ext cx="420130" cy="88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27423" y="2383036"/>
            <a:ext cx="202285" cy="2620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25124" y="2711909"/>
            <a:ext cx="142774" cy="22179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78644" y="3191764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4766" y="4854657"/>
            <a:ext cx="342171" cy="797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970707" y="310780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058767" y="4161771"/>
            <a:ext cx="5586469" cy="202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15670" y="3088527"/>
            <a:ext cx="3085" cy="106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42778" y="3191764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024082" y="2533511"/>
            <a:ext cx="1818696" cy="69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542399" y="1850567"/>
            <a:ext cx="3084" cy="752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942532" y="5361399"/>
            <a:ext cx="2351097" cy="2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021392" y="1778614"/>
            <a:ext cx="214048" cy="3582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367756" y="5512950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212792" y="3707216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787568" y="315271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2015" y="2663662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337580" y="1967871"/>
            <a:ext cx="2875212" cy="15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062146" y="2471633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20970" y="2086110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787568" y="1980675"/>
            <a:ext cx="1084585" cy="6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7296880" y="2560961"/>
            <a:ext cx="1245518" cy="3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41787" b="19313"/>
          <a:stretch/>
        </p:blipFill>
        <p:spPr>
          <a:xfrm>
            <a:off x="2262433" y="197962"/>
            <a:ext cx="7663991" cy="55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8408" y="605926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89088" y="4826525"/>
            <a:ext cx="0" cy="12327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7043" y="609093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587723" y="4826525"/>
            <a:ext cx="726718" cy="12644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78770" y="3459636"/>
            <a:ext cx="610317" cy="118777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86911" y="4462748"/>
            <a:ext cx="105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 Hookup</a:t>
            </a:r>
          </a:p>
        </p:txBody>
      </p:sp>
      <p:cxnSp>
        <p:nvCxnSpPr>
          <p:cNvPr id="14" name="Straight Connector 13"/>
          <p:cNvCxnSpPr>
            <a:endCxn id="12" idx="3"/>
          </p:cNvCxnSpPr>
          <p:nvPr/>
        </p:nvCxnSpPr>
        <p:spPr>
          <a:xfrm flipH="1" flipV="1">
            <a:off x="8689087" y="4053525"/>
            <a:ext cx="1888504" cy="4092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073466" y="5109078"/>
            <a:ext cx="3949840" cy="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77256" y="1451727"/>
            <a:ext cx="8573" cy="2007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878655" y="3459637"/>
            <a:ext cx="144651" cy="17156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62616" y="4785913"/>
            <a:ext cx="17010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327029" y="3459637"/>
            <a:ext cx="221374" cy="13668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599036" y="4785913"/>
            <a:ext cx="1093995" cy="17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857522" y="3370080"/>
            <a:ext cx="1340886" cy="89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8235982" y="3370081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13809" y="1593130"/>
            <a:ext cx="79222" cy="3192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705615" y="3189520"/>
            <a:ext cx="7280" cy="41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35431" y="3189520"/>
            <a:ext cx="69261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073466" y="3163850"/>
            <a:ext cx="0" cy="194522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264473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957196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28889" y="1036948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276199" y="105580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260885" y="242256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86468" y="239428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56991" y="242921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253594" y="2411810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8575514" y="3361318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F6A88411-5A0C-4C77-BA95-3853185E012F}"/>
              </a:ext>
            </a:extLst>
          </p:cNvPr>
          <p:cNvCxnSpPr>
            <a:cxnSpLocks/>
          </p:cNvCxnSpPr>
          <p:nvPr/>
        </p:nvCxnSpPr>
        <p:spPr>
          <a:xfrm flipV="1">
            <a:off x="6722397" y="5138769"/>
            <a:ext cx="657741" cy="10337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22B27ED-7344-414E-8A4F-973EEDF6EA7F}"/>
              </a:ext>
            </a:extLst>
          </p:cNvPr>
          <p:cNvSpPr txBox="1"/>
          <p:nvPr/>
        </p:nvSpPr>
        <p:spPr>
          <a:xfrm>
            <a:off x="5933871" y="625071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</p:spTree>
    <p:extLst>
      <p:ext uri="{BB962C8B-B14F-4D97-AF65-F5344CB8AC3E}">
        <p14:creationId xmlns:p14="http://schemas.microsoft.com/office/powerpoint/2010/main" val="299499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12057</TotalTime>
  <Words>155</Words>
  <Application>Microsoft Office PowerPoint</Application>
  <PresentationFormat>Widescreen</PresentationFormat>
  <Paragraphs>69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FSR, Hall Effect Sensors, and Charging Rod Detector Circuit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23</cp:revision>
  <dcterms:created xsi:type="dcterms:W3CDTF">2017-02-08T20:31:23Z</dcterms:created>
  <dcterms:modified xsi:type="dcterms:W3CDTF">2017-07-02T18:45:15Z</dcterms:modified>
</cp:coreProperties>
</file>